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4" r:id="rId1"/>
  </p:sldMasterIdLst>
  <p:notesMasterIdLst>
    <p:notesMasterId r:id="rId11"/>
  </p:notesMasterIdLst>
  <p:sldIdLst>
    <p:sldId id="256" r:id="rId2"/>
    <p:sldId id="271" r:id="rId3"/>
    <p:sldId id="260" r:id="rId4"/>
    <p:sldId id="274" r:id="rId5"/>
    <p:sldId id="275" r:id="rId6"/>
    <p:sldId id="276" r:id="rId7"/>
    <p:sldId id="278" r:id="rId8"/>
    <p:sldId id="279" r:id="rId9"/>
    <p:sldId id="270" r:id="rId1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C4D0261-7BB9-4D88-BEF9-F9D82B08622B}">
          <p14:sldIdLst>
            <p14:sldId id="256"/>
            <p14:sldId id="271"/>
            <p14:sldId id="260"/>
            <p14:sldId id="274"/>
            <p14:sldId id="275"/>
            <p14:sldId id="276"/>
            <p14:sldId id="278"/>
            <p14:sldId id="27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sco Correia" initials="VC" lastIdx="1" clrIdx="0">
    <p:extLst>
      <p:ext uri="{19B8F6BF-5375-455C-9EA6-DF929625EA0E}">
        <p15:presenceInfo xmlns:p15="http://schemas.microsoft.com/office/powerpoint/2012/main" userId="4f233328b9281b6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FFFFFF"/>
    <a:srgbClr val="EE8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80BE4F-8004-44CB-BA57-386E99E495CB}" v="9" dt="2022-01-09T23:53:21.9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asz Wasilonek" userId="9a3f99e8a9f8d354" providerId="Windows Live" clId="Web-{D580BE4F-8004-44CB-BA57-386E99E495CB}"/>
    <pc:docChg chg="modSld">
      <pc:chgData name="Tomasz Wasilonek" userId="9a3f99e8a9f8d354" providerId="Windows Live" clId="Web-{D580BE4F-8004-44CB-BA57-386E99E495CB}" dt="2022-01-09T23:53:21.988" v="8" actId="1076"/>
      <pc:docMkLst>
        <pc:docMk/>
      </pc:docMkLst>
      <pc:sldChg chg="addSp delSp modSp">
        <pc:chgData name="Tomasz Wasilonek" userId="9a3f99e8a9f8d354" providerId="Windows Live" clId="Web-{D580BE4F-8004-44CB-BA57-386E99E495CB}" dt="2022-01-09T23:53:21.988" v="8" actId="1076"/>
        <pc:sldMkLst>
          <pc:docMk/>
          <pc:sldMk cId="912126717" sldId="279"/>
        </pc:sldMkLst>
        <pc:picChg chg="add mod">
          <ac:chgData name="Tomasz Wasilonek" userId="9a3f99e8a9f8d354" providerId="Windows Live" clId="Web-{D580BE4F-8004-44CB-BA57-386E99E495CB}" dt="2022-01-09T23:53:21.988" v="8" actId="1076"/>
          <ac:picMkLst>
            <pc:docMk/>
            <pc:sldMk cId="912126717" sldId="279"/>
            <ac:picMk id="3" creationId="{D5B286CC-4C74-46C7-8138-8DD5066DE8AF}"/>
          </ac:picMkLst>
        </pc:picChg>
        <pc:picChg chg="del">
          <ac:chgData name="Tomasz Wasilonek" userId="9a3f99e8a9f8d354" providerId="Windows Live" clId="Web-{D580BE4F-8004-44CB-BA57-386E99E495CB}" dt="2022-01-09T23:52:43.095" v="0"/>
          <ac:picMkLst>
            <pc:docMk/>
            <pc:sldMk cId="912126717" sldId="279"/>
            <ac:picMk id="2050" creationId="{29902454-FAFD-44F0-8B13-12B4410F54AA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CFD3CF-C3DA-4B74-8823-52E1F4854040}" type="datetimeFigureOut">
              <a:rPr lang="pt-PT" smtClean="0"/>
              <a:t>09/01/2022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6ED7E-0DEA-4382-AFCC-836BBF2A81D9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0621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6ED7E-0DEA-4382-AFCC-836BBF2A81D9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66279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CA580-8B1B-4D2A-903F-8FBEDB0FA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95BAF0-FD54-44F6-8597-6538EE1C8D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A0375-FF84-4B24-8162-6316E17F9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0C9D7-91C7-4BC1-BD44-F654A88E3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7D20B-D52C-4C69-BFB3-C87A3AC3C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910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B7BF6-E03A-411C-ACA2-B0F54DB87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86A154-39AA-49E1-895C-FBBCAB142F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7A354-52FE-4862-9AB2-A843C82B9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80EEDF-C2CA-47BD-B2F2-BE3A999D9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9474E-A713-4FBC-A185-287098B2A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955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50CD9F-0E1B-45AA-A062-69A91383CF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B40BBB-5CD1-4803-8843-2CED858EEC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80DC7-E29D-4F4F-BCF2-0E4CEE1A9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448DE-50CB-46C2-84DE-B965C3642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71FD8-1DF5-4946-AD44-76603CD4F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17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EFC49-E89E-415F-980F-39DB9EB26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2CCD1-CA44-4601-8BFB-7C9029F9D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5B2CB6-EF2D-41FF-89DE-65B4DB4DC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CEF6E-CFE5-4651-828B-9EE966F5E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C6FFF-2639-4E47-A2D4-0F4690E78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770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F7981-AB44-49BA-9204-FCCEF5036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C62C6-212C-4ECB-89A9-AEDC982C0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F48FB-C4DE-4476-A373-2CAEB4448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8F128-6C5B-464E-AD68-FE8962BE2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A128E-17CA-4A42-9857-3C141B1BF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713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EC83A-E601-4D7E-BD11-CFC97FB24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67669-FCAD-4E2D-BD90-59D09EBB0A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EEA88-A7DC-4EB0-8055-61E812E7CC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65082-B013-4F3E-B874-05E2AD493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E5BCEC-C9AE-42B7-A607-24844058E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26741E-4767-4DA4-8B2F-F1051C1A9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238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D3430-BE6D-4BC7-A3AD-79811EB16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E8763A-FC08-4760-AE08-89FF8E202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DEC1AE-3056-4E8F-9C5B-CC38DBB52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11217B-693C-4917-A4DC-D751A57F51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826F90-A840-4461-B804-434E31E554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36901E-17EE-4721-A158-C3F1456CA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40D841-FB4E-4FB9-A21B-711F4768A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F1A8E4-8FE0-4A65-A5CB-2FBCA525A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75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914F2-455A-4FCD-A3D9-58E2F355B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B573EE-6E58-4595-B33D-72403D77F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4D0C34-8AC4-4193-9C94-2F49ABCA1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4B828-5426-4CF0-A735-0D6F5DEAB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682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5E384D-B904-45A6-86B2-631AC265C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04AD9-2870-4529-A441-A90217E4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81CE5-6773-43DB-BF4A-3A36467DD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986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04CB0-BB60-43B0-A92F-6BB9FFE3D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371D0-764D-430A-B69A-9CE6814EB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3F8B85-2CF8-4B3F-8026-0FECBE8722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47F05D-AEA4-4A5C-859A-164C7AA51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2F9B0-271E-4350-8F32-FB9DA153D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2D590-27BB-45D9-91EC-BCD9A71E2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285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473E-AF8C-41D5-9EB5-C7E2E2119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B46059-5075-498E-B909-16AE7BB854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C61B0F-60BA-4301-9248-3BD9C4A0A6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3D2701-7B53-4B14-BA55-29913A9BA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62471-7D6F-4388-AE37-8D348E264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5C0EBC-280A-4AFA-9CE3-99101169A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9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5395F9-E001-4549-A954-3613D04C3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71D99-1CB2-4BB2-A3FF-FD0FF6CC8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8A60D-2F1E-405A-87AF-D3C53F2619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AC59A-44AD-4171-816A-BCACCE6127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5F1FD-B4A0-408F-AEDB-C29800C27B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32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4" name="Rectangle 143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rtStation - Medieval prison , Pavel Filimonov">
            <a:extLst>
              <a:ext uri="{FF2B5EF4-FFF2-40B4-BE49-F238E27FC236}">
                <a16:creationId xmlns:a16="http://schemas.microsoft.com/office/drawing/2014/main" id="{96642D2D-989F-43AF-AEA7-31524A4819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35364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6" name="Rectangle 145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1DAC51-6D5E-4265-880D-1760D569B8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6682" y="224866"/>
            <a:ext cx="4831138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>
                <a:latin typeface="Agency FB" panose="020B0503020202020204" pitchFamily="34" charset="0"/>
              </a:rPr>
              <a:t>Winner Takes It All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C9FF7C-4212-4068-8A8F-ADB292BAB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800">
                <a:latin typeface="Agency FB" panose="020B0503020202020204" pitchFamily="34" charset="0"/>
              </a:rPr>
              <a:t>Tomasz Wasilonek, </a:t>
            </a:r>
            <a:r>
              <a:rPr lang="en-GB" sz="2800">
                <a:latin typeface="Agency FB" panose="020B0503020202020204" pitchFamily="34" charset="0"/>
              </a:rPr>
              <a:t>20210246</a:t>
            </a:r>
            <a:endParaRPr lang="en-US" sz="2800">
              <a:latin typeface="Agency FB" panose="020B0503020202020204" pitchFamily="34" charset="0"/>
            </a:endParaRPr>
          </a:p>
          <a:p>
            <a:pPr algn="l"/>
            <a:r>
              <a:rPr lang="en-US" sz="2800">
                <a:latin typeface="Agency FB" panose="020B0503020202020204" pitchFamily="34" charset="0"/>
              </a:rPr>
              <a:t>Vasco Correia, 50039633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aixaDeTexto 26">
            <a:extLst>
              <a:ext uri="{FF2B5EF4-FFF2-40B4-BE49-F238E27FC236}">
                <a16:creationId xmlns:a16="http://schemas.microsoft.com/office/drawing/2014/main" id="{953CC37D-0BC4-4686-995A-0CB4AB8E5024}"/>
              </a:ext>
            </a:extLst>
          </p:cNvPr>
          <p:cNvSpPr txBox="1"/>
          <p:nvPr/>
        </p:nvSpPr>
        <p:spPr>
          <a:xfrm>
            <a:off x="9504324" y="6632885"/>
            <a:ext cx="409063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pt-PT" sz="1100">
                <a:solidFill>
                  <a:schemeClr val="bg2"/>
                </a:solidFill>
                <a:ea typeface="+mn-lt"/>
                <a:cs typeface="+mn-lt"/>
              </a:rPr>
              <a:t>Reference image taken from deviantart.com</a:t>
            </a:r>
            <a:endParaRPr lang="pt-PT" sz="11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50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E11F-813D-41CC-9E50-E9A474CD8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756" y="-143413"/>
            <a:ext cx="10762488" cy="12070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Agency FB" panose="020B0503020202020204" pitchFamily="34" charset="0"/>
              </a:rPr>
              <a:t>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58B1E-9644-4797-83AC-ACDCA1293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2320" y="5565556"/>
            <a:ext cx="4230624" cy="72237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spcAft>
                <a:spcPts val="600"/>
              </a:spcAft>
              <a:buNone/>
            </a:pPr>
            <a:r>
              <a:rPr lang="en-US" sz="1800">
                <a:solidFill>
                  <a:schemeClr val="bg1"/>
                </a:solidFill>
                <a:latin typeface="Agency FB" panose="020B0503020202020204" pitchFamily="34" charset="0"/>
                <a:cs typeface="Calibri"/>
              </a:rPr>
              <a:t>Tomasz Wasilonek</a:t>
            </a:r>
          </a:p>
        </p:txBody>
      </p:sp>
      <p:pic>
        <p:nvPicPr>
          <p:cNvPr id="11" name="Imagem 12" descr="Uma imagem com pessoa, interior, vestuário, homem&#10;&#10;Descrição gerada automaticamente">
            <a:extLst>
              <a:ext uri="{FF2B5EF4-FFF2-40B4-BE49-F238E27FC236}">
                <a16:creationId xmlns:a16="http://schemas.microsoft.com/office/drawing/2014/main" id="{45DCD963-8385-40B3-8D66-9DD3448A6C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68" t="15102" r="15834" b="17831"/>
          <a:stretch/>
        </p:blipFill>
        <p:spPr>
          <a:xfrm rot="-5400000">
            <a:off x="1079084" y="1594958"/>
            <a:ext cx="4273112" cy="3668084"/>
          </a:xfrm>
          <a:prstGeom prst="rect">
            <a:avLst/>
          </a:prstGeom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28" name="Straight Connector 17">
            <a:extLst>
              <a:ext uri="{FF2B5EF4-FFF2-40B4-BE49-F238E27FC236}">
                <a16:creationId xmlns:a16="http://schemas.microsoft.com/office/drawing/2014/main" id="{B6375111-306C-49EA-9DD1-79A2ED7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3354776"/>
            <a:ext cx="0" cy="21209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328849D-A730-4FEE-A586-AE88FE6A1D93}"/>
              </a:ext>
            </a:extLst>
          </p:cNvPr>
          <p:cNvSpPr txBox="1"/>
          <p:nvPr/>
        </p:nvSpPr>
        <p:spPr>
          <a:xfrm>
            <a:off x="1844040" y="55530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600"/>
              </a:spcAft>
            </a:pPr>
            <a:r>
              <a:rPr lang="pt-PT">
                <a:solidFill>
                  <a:schemeClr val="bg1"/>
                </a:solidFill>
                <a:latin typeface="Agency FB" panose="020B0503020202020204" pitchFamily="34" charset="0"/>
                <a:cs typeface="Calibri"/>
              </a:rPr>
              <a:t>Vasco Correia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95CEB52-F964-4279-8884-65227875A4A6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103" y="1305000"/>
            <a:ext cx="4212000" cy="42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14491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7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8257E9-DE7F-4F4F-84C3-CE2C96684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latin typeface="Agency FB" panose="020B0503020202020204" pitchFamily="34" charset="0"/>
              </a:rPr>
              <a:t>Overview</a:t>
            </a:r>
          </a:p>
        </p:txBody>
      </p:sp>
      <p:sp>
        <p:nvSpPr>
          <p:cNvPr id="5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D284E0-77D7-4E25-8491-01F1242A4B4A}"/>
              </a:ext>
            </a:extLst>
          </p:cNvPr>
          <p:cNvSpPr txBox="1"/>
          <p:nvPr/>
        </p:nvSpPr>
        <p:spPr>
          <a:xfrm>
            <a:off x="572493" y="2106519"/>
            <a:ext cx="6713552" cy="411917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>
                <a:latin typeface="Agency FB" panose="020B0503020202020204" pitchFamily="34" charset="0"/>
              </a:rPr>
              <a:t>Windows PC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>
              <a:latin typeface="Agency FB" panose="020B0503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>
                <a:latin typeface="Agency FB" panose="020B0503020202020204" pitchFamily="34" charset="0"/>
              </a:rPr>
              <a:t>Multiplayer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>
              <a:latin typeface="Agency FB" panose="020B0503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>
                <a:latin typeface="Agency FB" panose="020B0503020202020204" pitchFamily="34" charset="0"/>
              </a:rPr>
              <a:t>2 players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>
              <a:latin typeface="Agency FB" panose="020B0503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>
                <a:latin typeface="Agency FB" panose="020B0503020202020204" pitchFamily="34" charset="0"/>
              </a:rPr>
              <a:t>Turn-based strategy game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>
              <a:latin typeface="Agency FB" panose="020B0503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>
                <a:latin typeface="Agency FB" panose="020B0503020202020204" pitchFamily="34" charset="0"/>
              </a:rPr>
              <a:t>Isometric birds view camera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>
              <a:latin typeface="Agency FB" panose="020B0503020202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0ADC4D1-2C07-4B26-B77B-2B1F163CA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1744" y="2113371"/>
            <a:ext cx="7499449" cy="375010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3443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7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8257E9-DE7F-4F4F-84C3-CE2C96684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latin typeface="Agency FB" panose="020B0503020202020204" pitchFamily="34" charset="0"/>
              </a:rPr>
              <a:t>Gameplay Overview</a:t>
            </a:r>
          </a:p>
        </p:txBody>
      </p:sp>
      <p:sp>
        <p:nvSpPr>
          <p:cNvPr id="5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8731053-1079-4E33-8D92-460E7EF586BE}"/>
              </a:ext>
            </a:extLst>
          </p:cNvPr>
          <p:cNvSpPr txBox="1"/>
          <p:nvPr/>
        </p:nvSpPr>
        <p:spPr>
          <a:xfrm>
            <a:off x="462259" y="2119887"/>
            <a:ext cx="7478357" cy="397120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>
                <a:latin typeface="Agency FB" panose="020B0503020202020204" pitchFamily="34" charset="0"/>
              </a:rPr>
              <a:t>Game runs in a loop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200">
              <a:latin typeface="Agency FB" panose="020B0503020202020204" pitchFamily="34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>
                <a:latin typeface="Agency FB"/>
              </a:rPr>
              <a:t>3 phases: Movement phase, combat phase, after combat phase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200">
              <a:latin typeface="Agency FB" panose="020B0503020202020204" pitchFamily="34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>
                <a:latin typeface="Agency FB" panose="020B0503020202020204" pitchFamily="34" charset="0"/>
              </a:rPr>
              <a:t>Collect loot and strategize positions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200">
              <a:latin typeface="Agency FB" panose="020B0503020202020204" pitchFamily="34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>
                <a:latin typeface="Agency FB" panose="020B0503020202020204" pitchFamily="34" charset="0"/>
              </a:rPr>
              <a:t>Last survivor wins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</p:txBody>
      </p:sp>
      <p:sp>
        <p:nvSpPr>
          <p:cNvPr id="3" name="Retângulo: Cantos Superiores Recortados 2">
            <a:extLst>
              <a:ext uri="{FF2B5EF4-FFF2-40B4-BE49-F238E27FC236}">
                <a16:creationId xmlns:a16="http://schemas.microsoft.com/office/drawing/2014/main" id="{03083A12-89FE-4954-952D-8A1023A8A0B1}"/>
              </a:ext>
            </a:extLst>
          </p:cNvPr>
          <p:cNvSpPr/>
          <p:nvPr/>
        </p:nvSpPr>
        <p:spPr>
          <a:xfrm>
            <a:off x="8623525" y="2380256"/>
            <a:ext cx="2054769" cy="549285"/>
          </a:xfrm>
          <a:prstGeom prst="snip2SameRect">
            <a:avLst/>
          </a:prstGeom>
          <a:solidFill>
            <a:srgbClr val="ED7D3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/>
              <a:t>Movement phase</a:t>
            </a:r>
            <a:endParaRPr lang="en-GB"/>
          </a:p>
        </p:txBody>
      </p:sp>
      <p:sp>
        <p:nvSpPr>
          <p:cNvPr id="12" name="Retângulo: Cantos Superiores Recortados 2">
            <a:extLst>
              <a:ext uri="{FF2B5EF4-FFF2-40B4-BE49-F238E27FC236}">
                <a16:creationId xmlns:a16="http://schemas.microsoft.com/office/drawing/2014/main" id="{4835D9D6-0A9A-4E28-B0E6-D5D391071818}"/>
              </a:ext>
            </a:extLst>
          </p:cNvPr>
          <p:cNvSpPr/>
          <p:nvPr/>
        </p:nvSpPr>
        <p:spPr>
          <a:xfrm>
            <a:off x="8623524" y="3713754"/>
            <a:ext cx="2054769" cy="549285"/>
          </a:xfrm>
          <a:prstGeom prst="snip2SameRect">
            <a:avLst/>
          </a:prstGeom>
          <a:solidFill>
            <a:srgbClr val="ED7D3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PT" err="1"/>
              <a:t>Combat</a:t>
            </a:r>
            <a:r>
              <a:rPr lang="pt-PT"/>
              <a:t> </a:t>
            </a:r>
            <a:r>
              <a:rPr lang="pt-PT" err="1"/>
              <a:t>phase</a:t>
            </a:r>
            <a:endParaRPr lang="en-GB" err="1"/>
          </a:p>
        </p:txBody>
      </p:sp>
      <p:sp>
        <p:nvSpPr>
          <p:cNvPr id="9" name="Retângulo: Cantos Superiores Recortados 2">
            <a:extLst>
              <a:ext uri="{FF2B5EF4-FFF2-40B4-BE49-F238E27FC236}">
                <a16:creationId xmlns:a16="http://schemas.microsoft.com/office/drawing/2014/main" id="{27077121-B786-439C-8F81-4C08EA614FA5}"/>
              </a:ext>
            </a:extLst>
          </p:cNvPr>
          <p:cNvSpPr/>
          <p:nvPr/>
        </p:nvSpPr>
        <p:spPr>
          <a:xfrm>
            <a:off x="8623523" y="5079004"/>
            <a:ext cx="2054769" cy="549285"/>
          </a:xfrm>
          <a:prstGeom prst="snip2SameRect">
            <a:avLst/>
          </a:prstGeom>
          <a:solidFill>
            <a:srgbClr val="ED7D3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PT" err="1"/>
              <a:t>After</a:t>
            </a:r>
            <a:r>
              <a:rPr lang="pt-PT"/>
              <a:t> </a:t>
            </a:r>
            <a:r>
              <a:rPr lang="pt-PT" err="1"/>
              <a:t>Combat</a:t>
            </a:r>
            <a:r>
              <a:rPr lang="pt-PT"/>
              <a:t> </a:t>
            </a:r>
            <a:r>
              <a:rPr lang="pt-PT" err="1"/>
              <a:t>phase</a:t>
            </a:r>
            <a:endParaRPr lang="en-GB"/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AE32F77D-B9A5-4B40-88AE-6D29BB72D13F}"/>
              </a:ext>
            </a:extLst>
          </p:cNvPr>
          <p:cNvCxnSpPr>
            <a:cxnSpLocks/>
            <a:stCxn id="3" idx="1"/>
            <a:endCxn id="12" idx="3"/>
          </p:cNvCxnSpPr>
          <p:nvPr/>
        </p:nvCxnSpPr>
        <p:spPr>
          <a:xfrm flipH="1">
            <a:off x="9650909" y="2929541"/>
            <a:ext cx="1" cy="7842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68754663-367F-48BB-A3EC-63D60AD3ED08}"/>
              </a:ext>
            </a:extLst>
          </p:cNvPr>
          <p:cNvCxnSpPr>
            <a:cxnSpLocks/>
            <a:stCxn id="12" idx="1"/>
            <a:endCxn id="9" idx="3"/>
          </p:cNvCxnSpPr>
          <p:nvPr/>
        </p:nvCxnSpPr>
        <p:spPr>
          <a:xfrm flipH="1">
            <a:off x="9650908" y="4263039"/>
            <a:ext cx="1" cy="815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: Angulado 13">
            <a:extLst>
              <a:ext uri="{FF2B5EF4-FFF2-40B4-BE49-F238E27FC236}">
                <a16:creationId xmlns:a16="http://schemas.microsoft.com/office/drawing/2014/main" id="{058B8957-232B-420C-99FB-EDD698801E80}"/>
              </a:ext>
            </a:extLst>
          </p:cNvPr>
          <p:cNvCxnSpPr>
            <a:stCxn id="9" idx="2"/>
            <a:endCxn id="3" idx="2"/>
          </p:cNvCxnSpPr>
          <p:nvPr/>
        </p:nvCxnSpPr>
        <p:spPr>
          <a:xfrm rot="10800000" flipH="1">
            <a:off x="8623523" y="2654899"/>
            <a:ext cx="2" cy="2698748"/>
          </a:xfrm>
          <a:prstGeom prst="bentConnector3">
            <a:avLst>
              <a:gd name="adj1" fmla="val -1143000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8039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7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8257E9-DE7F-4F4F-84C3-CE2C96684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latin typeface="Agency FB" panose="020B0503020202020204" pitchFamily="34" charset="0"/>
              </a:rPr>
              <a:t>Movement phase</a:t>
            </a:r>
          </a:p>
        </p:txBody>
      </p:sp>
      <p:sp>
        <p:nvSpPr>
          <p:cNvPr id="5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A64B786-1496-41CA-BD37-42DFFF1EC451}"/>
              </a:ext>
            </a:extLst>
          </p:cNvPr>
          <p:cNvSpPr txBox="1"/>
          <p:nvPr/>
        </p:nvSpPr>
        <p:spPr>
          <a:xfrm>
            <a:off x="465962" y="2256286"/>
            <a:ext cx="5347822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>
                <a:latin typeface="Agency FB" panose="020B0503020202020204" pitchFamily="34" charset="0"/>
              </a:rPr>
              <a:t>Use this phase to explore and collect loot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000">
              <a:latin typeface="Agency FB" panose="020B0503020202020204" pitchFamily="34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>
                <a:latin typeface="Agency FB" panose="020B0503020202020204" pitchFamily="34" charset="0"/>
              </a:rPr>
              <a:t>Player use have limited stamina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000">
              <a:latin typeface="Agency FB" panose="020B0503020202020204" pitchFamily="34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>
                <a:latin typeface="Agency FB"/>
              </a:rPr>
              <a:t>Lasts 15 seconds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FA4F051-8E85-42EC-9B74-3EC372FF5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3779" y="2283164"/>
            <a:ext cx="6520920" cy="343325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272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7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8257E9-DE7F-4F4F-84C3-CE2C96684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latin typeface="Agency FB" panose="020B0503020202020204" pitchFamily="34" charset="0"/>
              </a:rPr>
              <a:t>Combat phase</a:t>
            </a:r>
          </a:p>
        </p:txBody>
      </p:sp>
      <p:sp>
        <p:nvSpPr>
          <p:cNvPr id="5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8731053-1079-4E33-8D92-460E7EF586BE}"/>
              </a:ext>
            </a:extLst>
          </p:cNvPr>
          <p:cNvSpPr txBox="1"/>
          <p:nvPr/>
        </p:nvSpPr>
        <p:spPr>
          <a:xfrm>
            <a:off x="465962" y="2256286"/>
            <a:ext cx="5347822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>
                <a:latin typeface="Agency FB" panose="020B0503020202020204" pitchFamily="34" charset="0"/>
              </a:rPr>
              <a:t>No movement allowed, used to fight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000">
              <a:latin typeface="Agency FB" panose="020B0503020202020204" pitchFamily="34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>
                <a:latin typeface="Agency FB" panose="020B0503020202020204" pitchFamily="34" charset="0"/>
              </a:rPr>
              <a:t>Can choose between different weapons to attack another player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000">
              <a:latin typeface="Agency FB" panose="020B0503020202020204" pitchFamily="34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>
                <a:latin typeface="Agency FB"/>
              </a:rPr>
              <a:t>Lasts 5 seconds</a:t>
            </a:r>
            <a:br>
              <a:rPr lang="en-US" sz="3000">
                <a:latin typeface="Agency FB"/>
              </a:rPr>
            </a:br>
            <a:endParaRPr lang="en-US" sz="3000">
              <a:latin typeface="Agency FB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>
                <a:latin typeface="Agency FB"/>
              </a:rPr>
              <a:t>All attack occur when it finishes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11D9106-C11F-4134-8DE0-2847EAFB5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784" y="2333632"/>
            <a:ext cx="6089646" cy="339317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8480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7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8257E9-DE7F-4F4F-84C3-CE2C96684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latin typeface="Agency FB" panose="020B0503020202020204" pitchFamily="34" charset="0"/>
              </a:rPr>
              <a:t>Weapons</a:t>
            </a:r>
          </a:p>
        </p:txBody>
      </p:sp>
      <p:sp>
        <p:nvSpPr>
          <p:cNvPr id="5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ela 3">
            <a:extLst>
              <a:ext uri="{FF2B5EF4-FFF2-40B4-BE49-F238E27FC236}">
                <a16:creationId xmlns:a16="http://schemas.microsoft.com/office/drawing/2014/main" id="{0E37F2C8-258E-49C0-A5A4-3363C8E136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2986011"/>
              </p:ext>
            </p:extLst>
          </p:nvPr>
        </p:nvGraphicFramePr>
        <p:xfrm>
          <a:off x="1087466" y="2240604"/>
          <a:ext cx="9904188" cy="4226746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76047">
                  <a:extLst>
                    <a:ext uri="{9D8B030D-6E8A-4147-A177-3AD203B41FA5}">
                      <a16:colId xmlns:a16="http://schemas.microsoft.com/office/drawing/2014/main" val="1109621618"/>
                    </a:ext>
                  </a:extLst>
                </a:gridCol>
                <a:gridCol w="2476047">
                  <a:extLst>
                    <a:ext uri="{9D8B030D-6E8A-4147-A177-3AD203B41FA5}">
                      <a16:colId xmlns:a16="http://schemas.microsoft.com/office/drawing/2014/main" val="2403450311"/>
                    </a:ext>
                  </a:extLst>
                </a:gridCol>
                <a:gridCol w="2476047">
                  <a:extLst>
                    <a:ext uri="{9D8B030D-6E8A-4147-A177-3AD203B41FA5}">
                      <a16:colId xmlns:a16="http://schemas.microsoft.com/office/drawing/2014/main" val="2291547969"/>
                    </a:ext>
                  </a:extLst>
                </a:gridCol>
                <a:gridCol w="2476047">
                  <a:extLst>
                    <a:ext uri="{9D8B030D-6E8A-4147-A177-3AD203B41FA5}">
                      <a16:colId xmlns:a16="http://schemas.microsoft.com/office/drawing/2014/main" val="2558969802"/>
                    </a:ext>
                  </a:extLst>
                </a:gridCol>
              </a:tblGrid>
              <a:tr h="594462"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Weapon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Damage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Range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Sprite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5475796"/>
                  </a:ext>
                </a:extLst>
              </a:tr>
              <a:tr h="908071"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Club (default)</a:t>
                      </a:r>
                      <a:endParaRPr lang="en-GB" sz="2400">
                        <a:latin typeface="Agency FB" panose="020B05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1 HP</a:t>
                      </a:r>
                      <a:endParaRPr lang="en-GB" sz="2400">
                        <a:latin typeface="Agency FB" panose="020B05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200 units</a:t>
                      </a:r>
                      <a:endParaRPr lang="en-GB" sz="2400">
                        <a:latin typeface="Agency FB" panose="020B05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PT"/>
                    </a:p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051957"/>
                  </a:ext>
                </a:extLst>
              </a:tr>
              <a:tr h="908071"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Knife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3 HP</a:t>
                      </a:r>
                      <a:endParaRPr lang="en-GB" sz="2400">
                        <a:latin typeface="Agency FB" panose="020B05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200 units</a:t>
                      </a:r>
                      <a:endParaRPr lang="en-GB" sz="2400">
                        <a:latin typeface="Agency FB" panose="020B05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PT"/>
                    </a:p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2293541"/>
                  </a:ext>
                </a:extLst>
              </a:tr>
              <a:tr h="908071"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Throwable brick</a:t>
                      </a:r>
                      <a:endParaRPr lang="en-GB" sz="2400">
                        <a:latin typeface="Agency FB" panose="020B05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2 HP</a:t>
                      </a:r>
                      <a:endParaRPr lang="en-GB" sz="2400">
                        <a:latin typeface="Agency FB" panose="020B05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700 units</a:t>
                      </a:r>
                      <a:endParaRPr lang="en-GB" sz="2400">
                        <a:latin typeface="Agency FB" panose="020B05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PT"/>
                    </a:p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174447"/>
                  </a:ext>
                </a:extLst>
              </a:tr>
              <a:tr h="908071"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Hand Bomb</a:t>
                      </a:r>
                      <a:endParaRPr lang="en-GB" sz="2400">
                        <a:latin typeface="Agency FB" panose="020B05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3 HP</a:t>
                      </a:r>
                      <a:endParaRPr lang="en-GB" sz="2400">
                        <a:latin typeface="Agency FB" panose="020B05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400">
                          <a:latin typeface="Agency FB" panose="020B0503020202020204" pitchFamily="34" charset="0"/>
                        </a:rPr>
                        <a:t>600 units</a:t>
                      </a:r>
                      <a:endParaRPr lang="en-GB" sz="2400">
                        <a:latin typeface="Agency FB" panose="020B05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pt-PT"/>
                    </a:p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159245"/>
                  </a:ext>
                </a:extLst>
              </a:tr>
            </a:tbl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7E5467F6-A4B9-4B3C-B8C1-BB21B6F2DF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4858" y="3773250"/>
            <a:ext cx="806400" cy="80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AE6C185-B9CA-4A65-9891-554297751D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4858" y="4678449"/>
            <a:ext cx="806400" cy="80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50281356-B391-43C2-AB3F-1450E4FE6A6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4858" y="5614828"/>
            <a:ext cx="806400" cy="80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339404C-EB0A-48BD-B929-849B557A71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8424" y="2865948"/>
            <a:ext cx="805604" cy="80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350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7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8257E9-DE7F-4F4F-84C3-CE2C96684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latin typeface="Agency FB" panose="020B0503020202020204" pitchFamily="34" charset="0"/>
              </a:rPr>
              <a:t>Networking</a:t>
            </a:r>
          </a:p>
        </p:txBody>
      </p:sp>
      <p:sp>
        <p:nvSpPr>
          <p:cNvPr id="5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Obraz 3">
            <a:extLst>
              <a:ext uri="{FF2B5EF4-FFF2-40B4-BE49-F238E27FC236}">
                <a16:creationId xmlns:a16="http://schemas.microsoft.com/office/drawing/2014/main" id="{D5B286CC-4C74-46C7-8138-8DD5066DE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536" y="1854586"/>
            <a:ext cx="9540960" cy="471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26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8CA84E-B546-4136-A2A4-DC08F72DD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7256" y="220495"/>
            <a:ext cx="7589694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latin typeface="Agency FB"/>
              </a:rPr>
              <a:t>Demonstration</a:t>
            </a:r>
            <a:endParaRPr lang="en-US" sz="4800">
              <a:latin typeface="Agency FB" panose="020B0503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1114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Winner Takes It All</vt:lpstr>
      <vt:lpstr>Team</vt:lpstr>
      <vt:lpstr>Overview</vt:lpstr>
      <vt:lpstr>Gameplay Overview</vt:lpstr>
      <vt:lpstr>Movement phase</vt:lpstr>
      <vt:lpstr>Combat phase</vt:lpstr>
      <vt:lpstr>Weapons</vt:lpstr>
      <vt:lpstr>Networking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Singing Sands</dc:title>
  <dc:creator>Vasco Correia</dc:creator>
  <cp:revision>1</cp:revision>
  <dcterms:created xsi:type="dcterms:W3CDTF">2020-11-17T11:35:41Z</dcterms:created>
  <dcterms:modified xsi:type="dcterms:W3CDTF">2022-01-09T23:53:30Z</dcterms:modified>
</cp:coreProperties>
</file>

<file path=docProps/thumbnail.jpeg>
</file>